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301" r:id="rId6"/>
    <p:sldId id="302" r:id="rId7"/>
    <p:sldId id="303" r:id="rId8"/>
    <p:sldId id="304" r:id="rId9"/>
    <p:sldId id="260" r:id="rId10"/>
    <p:sldId id="261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7978D0-E776-4A3C-BD9E-FE62837C64CB}">
  <a:tblStyle styleId="{E47978D0-E776-4A3C-BD9E-FE62837C64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457A7F6-49FB-4D3D-BA84-5536684A67D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02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872573b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872573b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468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791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458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d4cbd36da_4_31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d4cbd36da_4_31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dea principal">
  <p:cSld name="MAIN_POINT_1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27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9"/>
          <p:cNvSpPr/>
          <p:nvPr/>
        </p:nvSpPr>
        <p:spPr>
          <a:xfrm flipH="1">
            <a:off x="3" y="912525"/>
            <a:ext cx="3076570" cy="355301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9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9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9"/>
          <p:cNvSpPr/>
          <p:nvPr/>
        </p:nvSpPr>
        <p:spPr>
          <a:xfrm flipH="1">
            <a:off x="29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1299941" y="3268775"/>
            <a:ext cx="490759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13" y="3858250"/>
            <a:ext cx="1457311" cy="355322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7377202" y="3858250"/>
            <a:ext cx="1766704" cy="355322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7488607" y="2679300"/>
            <a:ext cx="165529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3895732" y="323025"/>
            <a:ext cx="4819643" cy="355322"/>
          </a:xfrm>
          <a:custGeom>
            <a:avLst/>
            <a:gdLst/>
            <a:ahLst/>
            <a:cxnLst/>
            <a:rect l="l" t="t" r="r" b="b"/>
            <a:pathLst>
              <a:path w="18087" h="2763" extrusionOk="0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2611243" y="4446200"/>
            <a:ext cx="6532757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094068" y="1123143"/>
            <a:ext cx="4955589" cy="3012341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4277738" y="1545725"/>
            <a:ext cx="191018" cy="298421"/>
          </a:xfrm>
          <a:custGeom>
            <a:avLst/>
            <a:gdLst/>
            <a:ahLst/>
            <a:cxnLst/>
            <a:rect l="l" t="t" r="r" b="b"/>
            <a:pathLst>
              <a:path w="5846" h="9133" extrusionOk="0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4674543" y="1545725"/>
            <a:ext cx="191443" cy="298421"/>
          </a:xfrm>
          <a:custGeom>
            <a:avLst/>
            <a:gdLst/>
            <a:ahLst/>
            <a:cxnLst/>
            <a:rect l="l" t="t" r="r" b="b"/>
            <a:pathLst>
              <a:path w="5859" h="9133" extrusionOk="0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4508031" y="1516154"/>
            <a:ext cx="127236" cy="357955"/>
          </a:xfrm>
          <a:custGeom>
            <a:avLst/>
            <a:gdLst/>
            <a:ahLst/>
            <a:cxnLst/>
            <a:rect l="l" t="t" r="r" b="b"/>
            <a:pathLst>
              <a:path w="3894" h="10955" extrusionOk="0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1647812" y="3858250"/>
            <a:ext cx="1766688" cy="355322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67517" y="3268775"/>
            <a:ext cx="1246883" cy="355450"/>
          </a:xfrm>
          <a:custGeom>
            <a:avLst/>
            <a:gdLst/>
            <a:ahLst/>
            <a:cxnLst/>
            <a:rect l="l" t="t" r="r" b="b"/>
            <a:pathLst>
              <a:path w="18027" h="2764" extrusionOk="0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5729417" y="912525"/>
            <a:ext cx="985703" cy="355301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sz="1600" b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4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>
            <a:spLocks noGrp="1"/>
          </p:cNvSpPr>
          <p:nvPr>
            <p:ph type="subTitle" idx="1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9" r:id="rId5"/>
    <p:sldLayoutId id="2147483661" r:id="rId6"/>
    <p:sldLayoutId id="2147483664" r:id="rId7"/>
    <p:sldLayoutId id="214748366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1525399" y="-174861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7200" dirty="0"/>
              <a:t>AI PROJEKT</a:t>
            </a:r>
            <a:endParaRPr sz="7200"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280323" y="3512654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100" dirty="0">
                <a:solidFill>
                  <a:schemeClr val="dk2"/>
                </a:solidFill>
              </a:rPr>
              <a:t>Balogh Ádám – Dunai Krisztán</a:t>
            </a:r>
            <a:endParaRPr sz="2100" dirty="0">
              <a:solidFill>
                <a:schemeClr val="dk2"/>
              </a:solidFill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7178B1B1-93F8-4C6D-8E55-5699467401CE}"/>
              </a:ext>
            </a:extLst>
          </p:cNvPr>
          <p:cNvSpPr txBox="1"/>
          <p:nvPr/>
        </p:nvSpPr>
        <p:spPr>
          <a:xfrm>
            <a:off x="89646" y="1602254"/>
            <a:ext cx="89019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0" b="1" dirty="0">
                <a:solidFill>
                  <a:schemeClr val="bg1"/>
                </a:solidFill>
                <a:latin typeface="Overpass Mono"/>
              </a:rPr>
              <a:t>ÜGYFÉLADAT-KEZELŐ ALKALMAZÁS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Balogh Ádám – Dunai Krisztián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6600" dirty="0"/>
              <a:t>KÖSZÖNJÜK A FIGYELMET!</a:t>
            </a:r>
            <a:endParaRPr sz="6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KOMMUNIKÁCIÓS ESZKÖZÖK</a:t>
            </a:r>
            <a:endParaRPr dirty="0"/>
          </a:p>
        </p:txBody>
      </p:sp>
      <p:sp>
        <p:nvSpPr>
          <p:cNvPr id="341" name="Google Shape;341;p28"/>
          <p:cNvSpPr txBox="1">
            <a:spLocks noGrp="1"/>
          </p:cNvSpPr>
          <p:nvPr>
            <p:ph type="subTitle" idx="1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hu-HU" sz="2800" dirty="0">
                <a:latin typeface="Overpass Mono"/>
              </a:rPr>
              <a:t>HANG 🗣️🔥 🗣️🔥 🗣️🔥 🗣️🔥 🗣️🔥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>
                <a:latin typeface="Overpass Mono"/>
              </a:rPr>
              <a:t>MESSENGER</a:t>
            </a:r>
          </a:p>
        </p:txBody>
      </p:sp>
      <p:pic>
        <p:nvPicPr>
          <p:cNvPr id="1026" name="Picture 2" descr="4,106,200+ Voice Stock Photos, Pictures &amp; Royalty-Free ...">
            <a:extLst>
              <a:ext uri="{FF2B5EF4-FFF2-40B4-BE49-F238E27FC236}">
                <a16:creationId xmlns:a16="http://schemas.microsoft.com/office/drawing/2014/main" id="{9770D673-1229-4428-A97A-16171BB20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554" y="1132375"/>
            <a:ext cx="2143376" cy="214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 Messenger App | Naneedigital">
            <a:extLst>
              <a:ext uri="{FF2B5EF4-FFF2-40B4-BE49-F238E27FC236}">
                <a16:creationId xmlns:a16="http://schemas.microsoft.com/office/drawing/2014/main" id="{EDB0399B-1FA4-44D5-AD78-0996F8720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475" y="2571750"/>
            <a:ext cx="2143376" cy="214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erd Face Emoji Clever Emoticon With Glasses Geek Or Student Stock  Illustration - Download Image Now">
            <a:extLst>
              <a:ext uri="{FF2B5EF4-FFF2-40B4-BE49-F238E27FC236}">
                <a16:creationId xmlns:a16="http://schemas.microsoft.com/office/drawing/2014/main" id="{CADA838D-75FA-4792-BDE6-91B97B405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851" y="3625643"/>
            <a:ext cx="3279149" cy="151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HASZNÁLT ESZKÖZÖK</a:t>
            </a:r>
            <a:endParaRPr dirty="0"/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01</a:t>
            </a:r>
            <a:endParaRPr sz="3500" b="1"/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200" b="1" dirty="0">
                <a:latin typeface="Overpass Mono"/>
                <a:ea typeface="Overpass Mono"/>
                <a:cs typeface="Overpass Mono"/>
                <a:sym typeface="Overpass Mono"/>
              </a:rPr>
              <a:t>GITHUB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0" name="Google Shape;350;p29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03</a:t>
            </a:r>
            <a:endParaRPr sz="3500" b="1"/>
          </a:p>
        </p:txBody>
      </p:sp>
      <p:sp>
        <p:nvSpPr>
          <p:cNvPr id="351" name="Google Shape;351;p29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200" b="1" dirty="0">
                <a:latin typeface="Overpass Mono"/>
                <a:ea typeface="Overpass Mono"/>
                <a:cs typeface="Overpass Mono"/>
                <a:sym typeface="Overpass Mono"/>
              </a:rPr>
              <a:t>FIGMA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2" name="Google Shape;352;p29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VISUAL STUDIO</a:t>
            </a:r>
            <a:endParaRPr dirty="0"/>
          </a:p>
        </p:txBody>
      </p:sp>
      <p:sp>
        <p:nvSpPr>
          <p:cNvPr id="354" name="Google Shape;354;p29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CHATGPT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919FCFEE-027E-460E-9ABB-A88CEFC8E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845" y="780885"/>
            <a:ext cx="5168126" cy="4030515"/>
          </a:xfrm>
          <a:prstGeom prst="rect">
            <a:avLst/>
          </a:prstGeom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 flipH="1" flipV="1">
            <a:off x="4319420" y="5896865"/>
            <a:ext cx="2834414" cy="287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9790" y="1161594"/>
            <a:ext cx="3939457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2"/>
                </a:solidFill>
              </a:rPr>
              <a:t>FIGMA - DRÓTVÁZ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6CD0B48B-78A4-4456-A8DC-6927D3A71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360" y="1014545"/>
            <a:ext cx="4839641" cy="3837331"/>
          </a:xfrm>
          <a:prstGeom prst="rect">
            <a:avLst/>
          </a:prstGeom>
        </p:spPr>
      </p:pic>
      <p:sp>
        <p:nvSpPr>
          <p:cNvPr id="2" name="Szöveg helye 1">
            <a:extLst>
              <a:ext uri="{FF2B5EF4-FFF2-40B4-BE49-F238E27FC236}">
                <a16:creationId xmlns:a16="http://schemas.microsoft.com/office/drawing/2014/main" id="{D57801D1-8316-42A0-9188-3AAFE26B7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8017" y="5747166"/>
            <a:ext cx="3512700" cy="2130900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5528FA6-9298-4720-8F22-DA1ACBFBA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25" y="1168325"/>
            <a:ext cx="3921528" cy="669000"/>
          </a:xfrm>
        </p:spPr>
        <p:txBody>
          <a:bodyPr/>
          <a:lstStyle/>
          <a:p>
            <a:r>
              <a:rPr lang="hu-HU" dirty="0"/>
              <a:t>FIGMA - PROTOTÍPUS</a:t>
            </a:r>
          </a:p>
        </p:txBody>
      </p:sp>
      <p:sp>
        <p:nvSpPr>
          <p:cNvPr id="4" name="Google Shape;363;p30">
            <a:extLst>
              <a:ext uri="{FF2B5EF4-FFF2-40B4-BE49-F238E27FC236}">
                <a16:creationId xmlns:a16="http://schemas.microsoft.com/office/drawing/2014/main" id="{37FF065A-0427-4808-BA4A-5165E9037216}"/>
              </a:ext>
            </a:extLst>
          </p:cNvPr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234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KÓD – C# </a:t>
            </a:r>
            <a:endParaRPr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E8DBCA8-A8CC-4E48-9E6C-AFAEABE4C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169" y="1120588"/>
            <a:ext cx="4965089" cy="402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9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KÓD - XAML</a:t>
            </a:r>
            <a:endParaRPr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C8BD91A4-5AD6-4C27-BB85-80F7D01F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192" y="1118672"/>
            <a:ext cx="4965067" cy="402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03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KÓD - CLASS</a:t>
            </a:r>
            <a:endParaRPr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D91BAA8-FA3E-43EF-9331-DEC726AF7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984" y="1104084"/>
            <a:ext cx="4957240" cy="40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67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1"/>
          <p:cNvSpPr txBox="1">
            <a:spLocks noGrp="1"/>
          </p:cNvSpPr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1"/>
          <p:cNvSpPr txBox="1">
            <a:spLocks noGrp="1"/>
          </p:cNvSpPr>
          <p:nvPr>
            <p:ph type="subTitle" idx="1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“This is a qute, words full of wisdom that someone iportant said and can make the reader get inspired.”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Képernyőfelvétel 4">
            <a:hlinkClick r:id="" action="ppaction://media"/>
            <a:extLst>
              <a:ext uri="{FF2B5EF4-FFF2-40B4-BE49-F238E27FC236}">
                <a16:creationId xmlns:a16="http://schemas.microsoft.com/office/drawing/2014/main" id="{3D3F3D5E-569C-47B5-AD47-AFE6495FA3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" y="485775"/>
            <a:ext cx="7448550" cy="4171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89</Words>
  <Application>Microsoft Office PowerPoint</Application>
  <PresentationFormat>Diavetítés a képernyőre (16:9 oldalarány)</PresentationFormat>
  <Paragraphs>24</Paragraphs>
  <Slides>10</Slides>
  <Notes>9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8" baseType="lpstr">
      <vt:lpstr>Anaheim</vt:lpstr>
      <vt:lpstr>Arial</vt:lpstr>
      <vt:lpstr>Nunito Light</vt:lpstr>
      <vt:lpstr>Overpass Mono</vt:lpstr>
      <vt:lpstr>Raleway SemiBold</vt:lpstr>
      <vt:lpstr>Roboto</vt:lpstr>
      <vt:lpstr>Roboto Condensed Light</vt:lpstr>
      <vt:lpstr>Programming Lesson by Slidesgo</vt:lpstr>
      <vt:lpstr>AI PROJEKT</vt:lpstr>
      <vt:lpstr>KOMMUNIKÁCIÓS ESZKÖZÖK</vt:lpstr>
      <vt:lpstr>HASZNÁLT ESZKÖZÖK</vt:lpstr>
      <vt:lpstr>FIGMA - DRÓTVÁZ</vt:lpstr>
      <vt:lpstr>FIGMA - PROTOTÍPUS</vt:lpstr>
      <vt:lpstr>KÓD – C# </vt:lpstr>
      <vt:lpstr>KÓD - XAML</vt:lpstr>
      <vt:lpstr>KÓD - CLASS</vt:lpstr>
      <vt:lpstr>—SOMEONE FAMOUS  </vt:lpstr>
      <vt:lpstr>Balogh Ádám – Dunai Krisztián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PROJEKT</dc:title>
  <dc:creator>Adam Balogh</dc:creator>
  <cp:lastModifiedBy>Adam Balogh</cp:lastModifiedBy>
  <cp:revision>6</cp:revision>
  <dcterms:modified xsi:type="dcterms:W3CDTF">2024-03-22T12:11:39Z</dcterms:modified>
</cp:coreProperties>
</file>